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3" r:id="rId4"/>
    <p:sldId id="262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013" autoAdjust="0"/>
  </p:normalViewPr>
  <p:slideViewPr>
    <p:cSldViewPr snapToGrid="0">
      <p:cViewPr varScale="1">
        <p:scale>
          <a:sx n="56" d="100"/>
          <a:sy n="56" d="100"/>
        </p:scale>
        <p:origin x="116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4BA86-8878-43C6-BC44-518DBBDD14B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32538-DAC3-423C-9924-2E73AC993FD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5650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接下來我將使用</a:t>
            </a:r>
            <a:r>
              <a:rPr lang="en-US" altLang="zh-TW" dirty="0" err="1"/>
              <a:t>Animaze</a:t>
            </a:r>
            <a:r>
              <a:rPr lang="zh-TW" altLang="en-US" dirty="0"/>
              <a:t>及透過故事七步驟來說我的校園故事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432538-DAC3-423C-9924-2E73AC993FD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8029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在我大二的時候，對學業和興趣的投入讓我一直忽略了自己的社交生活。隨著大學生活的進展，我開始希望能遇到一個志趣相投的朋友，甚至可能是一段美好的感情。</a:t>
            </a:r>
          </a:p>
          <a:p>
            <a:r>
              <a:rPr lang="zh-TW" altLang="en-US" dirty="0"/>
              <a:t>雖然有些害羞，但內心充滿期待。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432538-DAC3-423C-9924-2E73AC993FD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0876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但我個性內向，不擅長與陌生人交流，即使在班級活動中也常常待在角落。儘管我希望能認識新朋友，但總是因為害怕被拒絕或尷尬而退縮。</a:t>
            </a:r>
          </a:p>
          <a:p>
            <a:r>
              <a:rPr lang="zh-TW" altLang="en-US" dirty="0"/>
              <a:t>每次在校園中看到心儀的女生，總是無法鼓起勇氣開口。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432538-DAC3-423C-9924-2E73AC993FD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5259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某天，我決定改變自己，開始更主動參加校內活動，尤其是感興趣的讀書會。某個下午，我來到圖書館，尋找讀書會推薦的書籍。</a:t>
            </a:r>
          </a:p>
          <a:p>
            <a:r>
              <a:rPr lang="zh-TW" altLang="en-US" dirty="0"/>
              <a:t>在書架間轉角處，不小心和一位女生撞在了一起，我們都因為碰撞而尷尬地笑了起來。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432538-DAC3-423C-9924-2E73AC993FD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3154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原來，這位女生叫小茜，是我們系的新生。她對我手中的書也很有興趣，我們就此聊了起來。談話中，我發現小茜對許多書籍都有獨到的見解，兩人聊得非常投緣。</a:t>
            </a:r>
          </a:p>
          <a:p>
            <a:r>
              <a:rPr lang="zh-TW" altLang="en-US" dirty="0"/>
              <a:t>我感到自己終於遇到了心目中的「那個人」，內心充滿了喜悅。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432538-DAC3-423C-9924-2E73AC993FD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2835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就在我準備進一步和小茜聯繫時，才發現她即將出國交換一學期，這讓我措手不及，因為我們的關係才剛剛開始發展。</a:t>
            </a:r>
          </a:p>
          <a:p>
            <a:r>
              <a:rPr lang="zh-TW" altLang="en-US" dirty="0"/>
              <a:t>小茜的離開讓我感到惋惜，不確定是否應該在這段短暫的時間內表達自己的心意。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432538-DAC3-423C-9924-2E73AC993FD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092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我決定抓住機會，在小茜離開之前邀請她一起去我們都喜歡的獨立書店。我還準備了一本書送給她，並在書的封面內頁寫下了一段鼓勵的話。</a:t>
            </a:r>
          </a:p>
          <a:p>
            <a:r>
              <a:rPr lang="zh-TW" altLang="en-US" dirty="0"/>
              <a:t>這是我第一次這麼勇敢地表達自己的情感。小茜感動地接受了禮物，並表示回來後還想和我一起探討更多書籍。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432538-DAC3-423C-9924-2E73AC993FD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2052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小茜出國交換的期間，我們保持聯繫，經常分享各自的生活和讀書心得。雖然相隔千里，但我們的關係反而因為這段時間的交流更加深厚。</a:t>
            </a:r>
          </a:p>
          <a:p>
            <a:r>
              <a:rPr lang="zh-TW" altLang="en-US"/>
              <a:t>當小茜回到學校時，我們經常開始一起活動，一段真摯的感情也逐漸萌芽。這次的邂逅讓我學會了勇敢表達，並讓我在大學生活中找到了一份溫暖的陪伴。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432538-DAC3-423C-9924-2E73AC993FD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7354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E1F3D-1BE0-3DBB-4788-DFC4B92A4B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F9A7CD-B54A-6055-2D8B-951CFA563C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F2E325-57F9-E024-A73A-D90E8B47E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063C33-8285-D537-2FFB-96A2FA5F5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F38B72-93BF-28FC-7C38-556775F20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2318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E9B65A-9C14-E9EC-2294-BBD3AAF17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54AE28A-09FC-0779-30CD-23E6AFBED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EFD6EFE-E941-1AE7-E10F-B9B1CACE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4C050E-732E-27CD-2406-3ACDB97EC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5AB445-A868-2F60-538E-9DCEA86B2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6952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8962B2F-E181-7C54-D401-6307DCC314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231AB21-C83B-D767-CB33-F15AD4F44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895B3A-149B-149C-85F1-89346B6C1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87B19C-1910-3B4E-47B9-015EB1E6F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C376B0-F001-6270-651B-AFB420268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074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C61C4E-1911-9B51-1E78-C5100549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F95596-89BD-2B8B-BA8B-4B9861BF4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BC5010F-F52F-A009-2D3C-5063A5EB6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84364C2-8601-FE4E-5B2C-57C941094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568AD8-61F9-82D0-C232-0741EC5D0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5904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45C8E3-0E84-A558-75C5-DD3191E7F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1EF6D32-A7E0-625A-87C3-F00F96EB6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C8C3CAF-3F39-AC74-4C84-8B49324B7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A494DF7-0706-434B-9E13-6EB6F317A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8C9AC1-DD7B-82B2-C662-FE6FF4925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3872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2DF07-6CC0-1A5E-68F5-E3B41F299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F458D9-4DC7-8B65-3F82-DE57CA366C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45F5044-8AA4-AFD1-E861-800128EF86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C3DD16E-0B18-6C60-C72F-BF6A7D6BA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0779CE-20AF-E2AB-A3C0-AE91CE450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A3EC481-624B-1A47-3AE8-D9A61C54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8871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2D9530-E53D-D71E-0FE9-279DE4C4A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DC67E7A-583A-EBA8-964A-50B1EE5CD4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9552090-6AD1-1696-42E4-9CF12D972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E55A637-399D-0CE1-0AEA-FE991F15F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4C86F24-55BF-52A6-71FC-B6D632064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2A987E7-D6F4-DEEC-9CD2-3F4E1E1E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2491A89-7550-B16F-EB10-6E0DA7EDE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C06F0F5-23BA-E969-FB94-DD1C3F29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9761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67AED-9138-AE91-641E-D835A0EEE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97D9BBF-B5B4-5664-09D0-93086BB58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157D50E-0593-F95E-4E6A-40D33814E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0D34AF2-E0DD-063F-15AC-D9587F201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6084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F1436B7-761F-7B38-7C42-EBC390712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3501DEF-1108-00EC-6B69-DE4068CFE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ACBF75F-3267-FC9C-4B29-D3A0C4A7F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328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036CF3-DDC0-0992-6C8E-73BCDC3AB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4D69E78-B5A1-3DE3-B9C0-94645EB59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AD7D081-2025-2864-E4AA-AF63A1347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7AF7C9A-CFAD-94EB-05A7-3FD4E651A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65F0BA8-CB54-1218-58F6-AF861E10E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EB4F2CD-58D4-8120-6B03-CDE179979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233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E4DD61-9F1D-7992-6465-C8A7AAF46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88FFD43-74F2-1200-3D09-17EDB7492F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A0580D2-BF67-EA28-59E5-D99590E1B2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C6A1610-BCE7-C13F-9D97-48DF91EE2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6813D0F-147F-7B1C-FA52-31B8BBF0B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A117F9-55D4-F8FE-7EDA-3DEE97EF7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8918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FF84679-2FA4-B2E3-F5BA-7910513A8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2F6068E-0DA5-96DB-8EF6-D1038E502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CB4C1BF-575B-2943-E3B7-AEFF5A805B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D5B407-8C5F-40F9-BBCB-80F1E26D1C6C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E10994-ABDB-4742-2455-0F20302537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EF618C-FB64-D092-8D86-72992AE5E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82065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圖片 6" descr="一張含有 戶外, 天空, 雲, 草 的圖片&#10;&#10;自動產生的描述">
            <a:extLst>
              <a:ext uri="{FF2B5EF4-FFF2-40B4-BE49-F238E27FC236}">
                <a16:creationId xmlns:a16="http://schemas.microsoft.com/office/drawing/2014/main" id="{17BA8BCC-A24B-43C8-A05F-3092ED4FAC3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5" b="932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B63C8F7-B64C-181F-FBF4-79261AA8B3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4852" y="1248337"/>
            <a:ext cx="5601148" cy="2900518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校園故事</a:t>
            </a:r>
            <a:br>
              <a:rPr lang="en-US" altLang="zh-TW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dirty="0">
                <a:solidFill>
                  <a:srgbClr val="FFFF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dirty="0" err="1">
                <a:solidFill>
                  <a:srgbClr val="FFFF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Animaze</a:t>
            </a:r>
            <a:r>
              <a:rPr lang="en-US" altLang="zh-TW" dirty="0">
                <a:solidFill>
                  <a:srgbClr val="FFFFFF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en-US" dirty="0">
              <a:solidFill>
                <a:srgbClr val="FFFFFF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4F3FBD9-B75E-FEE9-B0C2-D2BBAB2702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852" y="4159404"/>
            <a:ext cx="5601148" cy="1098395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112598014 </a:t>
            </a:r>
            <a:r>
              <a:rPr lang="zh-TW" altLang="en-US" sz="28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鍾亮節</a:t>
            </a:r>
          </a:p>
        </p:txBody>
      </p:sp>
    </p:spTree>
    <p:extLst>
      <p:ext uri="{BB962C8B-B14F-4D97-AF65-F5344CB8AC3E}">
        <p14:creationId xmlns:p14="http://schemas.microsoft.com/office/powerpoint/2010/main" val="2127446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320351-9FA2-4A26-885B-BB8F3E490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8CD2EFB-78C2-4C6E-A6B9-4ED12FAD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圖片 4" descr="一張含有 戶外, 天空, 人員, 服裝 的圖片&#10;&#10;自動產生的描述">
            <a:extLst>
              <a:ext uri="{FF2B5EF4-FFF2-40B4-BE49-F238E27FC236}">
                <a16:creationId xmlns:a16="http://schemas.microsoft.com/office/drawing/2014/main" id="{9B11D028-ECB6-0E55-7361-4AA391C8FF8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4"/>
          <a:stretch/>
        </p:blipFill>
        <p:spPr>
          <a:xfrm flipH="1"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7B49972-1B8D-D03A-E0DC-221B4C175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00427"/>
            <a:ext cx="9875520" cy="3299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82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2019682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A68E99-6568-766C-5291-74BC23768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圖片 4" descr="一張含有 天空, 草, 戶外, 人員 的圖片&#10;&#10;自動產生的描述">
            <a:extLst>
              <a:ext uri="{FF2B5EF4-FFF2-40B4-BE49-F238E27FC236}">
                <a16:creationId xmlns:a16="http://schemas.microsoft.com/office/drawing/2014/main" id="{8E528881-529B-086A-D83C-DED49D8BFF0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0D6FFA5-7D09-E474-DCFE-88ADBF038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2"/>
            <a:ext cx="10515600" cy="298592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82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557174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44214A-156C-7712-011B-BF226BC3D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圖片 4" descr="一張含有 圖書, 書櫃, 房間, 棚架 的圖片&#10;&#10;自動產生的描述">
            <a:extLst>
              <a:ext uri="{FF2B5EF4-FFF2-40B4-BE49-F238E27FC236}">
                <a16:creationId xmlns:a16="http://schemas.microsoft.com/office/drawing/2014/main" id="{926D5E0B-A247-C360-E761-3296FE08C0F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" b="33894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25C4D31-CC6E-6B43-698B-1890DB22B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2"/>
            <a:ext cx="10515600" cy="298592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82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927008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B11007-7A33-5174-EE70-0D483E3FF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圖片 4" descr="一張含有 人員, 服裝, 室內, 桌 的圖片&#10;&#10;自動產生的描述">
            <a:extLst>
              <a:ext uri="{FF2B5EF4-FFF2-40B4-BE49-F238E27FC236}">
                <a16:creationId xmlns:a16="http://schemas.microsoft.com/office/drawing/2014/main" id="{D355FA16-7472-3CFE-F663-3EB89B93E9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E870F79-8F6E-ACBE-EFF1-6E04AC6A8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308" y="1122362"/>
            <a:ext cx="10574767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82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4159321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4DB3D7-6D0C-3552-A94F-3EC8F237D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320351-9FA2-4A26-885B-BB8F3E490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8CD2EFB-78C2-4C6E-A6B9-4ED12FAD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圖片 4" descr="一張含有 毛毛雨, 降水, 雨, 落下 的圖片&#10;&#10;自動產生的描述">
            <a:extLst>
              <a:ext uri="{FF2B5EF4-FFF2-40B4-BE49-F238E27FC236}">
                <a16:creationId xmlns:a16="http://schemas.microsoft.com/office/drawing/2014/main" id="{2FA75648-F1D5-9908-042A-3FDD22131B1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FC40034-476B-FB8A-230F-D6E6924E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00427"/>
            <a:ext cx="9875520" cy="3299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82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11429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1F0C29-96B2-77F1-EFBF-E61EAB5AE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圖片 6" descr="一張含有 場景, 商店, 圖書, 室內 的圖片&#10;&#10;自動產生的描述">
            <a:extLst>
              <a:ext uri="{FF2B5EF4-FFF2-40B4-BE49-F238E27FC236}">
                <a16:creationId xmlns:a16="http://schemas.microsoft.com/office/drawing/2014/main" id="{5E23D7CC-9D42-AD31-C664-2C399713A13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2" b="1306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343970A-BB9C-F9F5-9FEA-565A965CA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2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82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754642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14C4C5-E5F5-DA50-92E1-FC517C8DF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圖片 4" descr="一張含有 戶外, 天空, 登山, 草 的圖片&#10;&#10;自動產生的描述">
            <a:extLst>
              <a:ext uri="{FF2B5EF4-FFF2-40B4-BE49-F238E27FC236}">
                <a16:creationId xmlns:a16="http://schemas.microsoft.com/office/drawing/2014/main" id="{C0404460-08AE-D0D3-396C-FBD3F2EA6FE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1026747-53EA-E11A-C639-7FF2D49DB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2"/>
            <a:ext cx="10515600" cy="298592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82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4264817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1358</TotalTime>
  <Words>511</Words>
  <Application>Microsoft Office PowerPoint</Application>
  <PresentationFormat>寬螢幕</PresentationFormat>
  <Paragraphs>32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標楷體</vt:lpstr>
      <vt:lpstr>Aptos</vt:lpstr>
      <vt:lpstr>Aptos Display</vt:lpstr>
      <vt:lpstr>Arial</vt:lpstr>
      <vt:lpstr>Calibri</vt:lpstr>
      <vt:lpstr>Times New Roman</vt:lpstr>
      <vt:lpstr>Office 佈景主題</vt:lpstr>
      <vt:lpstr>校園故事 (Animaze)</vt:lpstr>
      <vt:lpstr>目標</vt:lpstr>
      <vt:lpstr>阻礙</vt:lpstr>
      <vt:lpstr>努力</vt:lpstr>
      <vt:lpstr>結果</vt:lpstr>
      <vt:lpstr>意外</vt:lpstr>
      <vt:lpstr>轉彎</vt:lpstr>
      <vt:lpstr>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鍾亮節</dc:creator>
  <cp:lastModifiedBy>鍾亮節</cp:lastModifiedBy>
  <cp:revision>19</cp:revision>
  <dcterms:created xsi:type="dcterms:W3CDTF">2024-10-24T12:48:29Z</dcterms:created>
  <dcterms:modified xsi:type="dcterms:W3CDTF">2024-11-01T04:26:01Z</dcterms:modified>
</cp:coreProperties>
</file>

<file path=docProps/thumbnail.jpeg>
</file>